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ceyLee Erasmus" userId="ba3a83f6-783a-4145-b1ad-5bc746d34d56" providerId="ADAL" clId="{A88FCFFB-525D-4F87-AACF-002618BBA811}"/>
    <pc:docChg chg="delSld">
      <pc:chgData name="TraceyLee Erasmus" userId="ba3a83f6-783a-4145-b1ad-5bc746d34d56" providerId="ADAL" clId="{A88FCFFB-525D-4F87-AACF-002618BBA811}" dt="2024-03-15T08:19:39.491" v="11" actId="47"/>
      <pc:docMkLst>
        <pc:docMk/>
      </pc:docMkLst>
      <pc:sldChg chg="del">
        <pc:chgData name="TraceyLee Erasmus" userId="ba3a83f6-783a-4145-b1ad-5bc746d34d56" providerId="ADAL" clId="{A88FCFFB-525D-4F87-AACF-002618BBA811}" dt="2024-03-15T08:19:34.174" v="0" actId="47"/>
        <pc:sldMkLst>
          <pc:docMk/>
          <pc:sldMk cId="1368885163" sldId="257"/>
        </pc:sldMkLst>
      </pc:sldChg>
      <pc:sldChg chg="del">
        <pc:chgData name="TraceyLee Erasmus" userId="ba3a83f6-783a-4145-b1ad-5bc746d34d56" providerId="ADAL" clId="{A88FCFFB-525D-4F87-AACF-002618BBA811}" dt="2024-03-15T08:19:34.661" v="1" actId="47"/>
        <pc:sldMkLst>
          <pc:docMk/>
          <pc:sldMk cId="2242667080" sldId="258"/>
        </pc:sldMkLst>
      </pc:sldChg>
      <pc:sldChg chg="del">
        <pc:chgData name="TraceyLee Erasmus" userId="ba3a83f6-783a-4145-b1ad-5bc746d34d56" providerId="ADAL" clId="{A88FCFFB-525D-4F87-AACF-002618BBA811}" dt="2024-03-15T08:19:35.579" v="3" actId="47"/>
        <pc:sldMkLst>
          <pc:docMk/>
          <pc:sldMk cId="3863779029" sldId="259"/>
        </pc:sldMkLst>
      </pc:sldChg>
      <pc:sldChg chg="del">
        <pc:chgData name="TraceyLee Erasmus" userId="ba3a83f6-783a-4145-b1ad-5bc746d34d56" providerId="ADAL" clId="{A88FCFFB-525D-4F87-AACF-002618BBA811}" dt="2024-03-15T08:19:35.097" v="2" actId="47"/>
        <pc:sldMkLst>
          <pc:docMk/>
          <pc:sldMk cId="3904094387" sldId="260"/>
        </pc:sldMkLst>
      </pc:sldChg>
      <pc:sldChg chg="del">
        <pc:chgData name="TraceyLee Erasmus" userId="ba3a83f6-783a-4145-b1ad-5bc746d34d56" providerId="ADAL" clId="{A88FCFFB-525D-4F87-AACF-002618BBA811}" dt="2024-03-15T08:19:36.096" v="4" actId="47"/>
        <pc:sldMkLst>
          <pc:docMk/>
          <pc:sldMk cId="2236113853" sldId="261"/>
        </pc:sldMkLst>
      </pc:sldChg>
      <pc:sldChg chg="del">
        <pc:chgData name="TraceyLee Erasmus" userId="ba3a83f6-783a-4145-b1ad-5bc746d34d56" providerId="ADAL" clId="{A88FCFFB-525D-4F87-AACF-002618BBA811}" dt="2024-03-15T08:19:36.623" v="5" actId="47"/>
        <pc:sldMkLst>
          <pc:docMk/>
          <pc:sldMk cId="3013792901" sldId="262"/>
        </pc:sldMkLst>
      </pc:sldChg>
      <pc:sldChg chg="del">
        <pc:chgData name="TraceyLee Erasmus" userId="ba3a83f6-783a-4145-b1ad-5bc746d34d56" providerId="ADAL" clId="{A88FCFFB-525D-4F87-AACF-002618BBA811}" dt="2024-03-15T08:19:37.056" v="6" actId="47"/>
        <pc:sldMkLst>
          <pc:docMk/>
          <pc:sldMk cId="249981191" sldId="263"/>
        </pc:sldMkLst>
      </pc:sldChg>
      <pc:sldChg chg="del">
        <pc:chgData name="TraceyLee Erasmus" userId="ba3a83f6-783a-4145-b1ad-5bc746d34d56" providerId="ADAL" clId="{A88FCFFB-525D-4F87-AACF-002618BBA811}" dt="2024-03-15T08:19:37.548" v="7" actId="47"/>
        <pc:sldMkLst>
          <pc:docMk/>
          <pc:sldMk cId="915124044" sldId="264"/>
        </pc:sldMkLst>
      </pc:sldChg>
      <pc:sldChg chg="del">
        <pc:chgData name="TraceyLee Erasmus" userId="ba3a83f6-783a-4145-b1ad-5bc746d34d56" providerId="ADAL" clId="{A88FCFFB-525D-4F87-AACF-002618BBA811}" dt="2024-03-15T08:19:38.050" v="8" actId="47"/>
        <pc:sldMkLst>
          <pc:docMk/>
          <pc:sldMk cId="1817785725" sldId="265"/>
        </pc:sldMkLst>
      </pc:sldChg>
      <pc:sldChg chg="del">
        <pc:chgData name="TraceyLee Erasmus" userId="ba3a83f6-783a-4145-b1ad-5bc746d34d56" providerId="ADAL" clId="{A88FCFFB-525D-4F87-AACF-002618BBA811}" dt="2024-03-15T08:19:38.515" v="9" actId="47"/>
        <pc:sldMkLst>
          <pc:docMk/>
          <pc:sldMk cId="1460640156" sldId="266"/>
        </pc:sldMkLst>
      </pc:sldChg>
      <pc:sldChg chg="del">
        <pc:chgData name="TraceyLee Erasmus" userId="ba3a83f6-783a-4145-b1ad-5bc746d34d56" providerId="ADAL" clId="{A88FCFFB-525D-4F87-AACF-002618BBA811}" dt="2024-03-15T08:19:38.945" v="10" actId="47"/>
        <pc:sldMkLst>
          <pc:docMk/>
          <pc:sldMk cId="124753960" sldId="267"/>
        </pc:sldMkLst>
      </pc:sldChg>
      <pc:sldChg chg="del">
        <pc:chgData name="TraceyLee Erasmus" userId="ba3a83f6-783a-4145-b1ad-5bc746d34d56" providerId="ADAL" clId="{A88FCFFB-525D-4F87-AACF-002618BBA811}" dt="2024-03-15T08:19:39.491" v="11" actId="47"/>
        <pc:sldMkLst>
          <pc:docMk/>
          <pc:sldMk cId="2437642874" sldId="26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901A-175D-FC10-D5BB-83D70110C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3536B0-343E-1669-6DFD-D1F8F4BCC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28B51-75A4-17AC-315D-01CCCA8DE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31DE1-F27E-24EB-9EFE-F3F70587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8C711-D91D-1AAE-8788-8998A4BE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05325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536D6-02A8-7C76-7C0E-3004AC714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193D22-CC75-6C27-E142-EE747FAE9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305EC-69F3-DD2C-E12E-AAA9E858F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3EBD1-8CE5-582B-DEB8-256A1A67B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9E6AE-00B3-A971-49E6-C2FE92467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845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2F6AD7-D1C7-E3FD-D36E-D9FCEDB0C7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753073-FFE4-73A1-56F4-92A1D5531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A74DA-3C19-1171-406A-9F123CA4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8AFD8-EFE7-2BD9-56FB-71D9A301F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632CA-2C05-6E9D-8011-06B6A0B99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7833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D75D8-A5FA-0C82-DB08-38DB7B37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D561A-0B37-4198-CA81-57B546EB3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2572C-BCAC-01A0-05CA-8FD0B1359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1ABBA-698B-B14F-6DFB-E6C45AA4E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D5BF8-AA29-C68F-DE14-05E0ADFD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2157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59481-E05D-D0DD-165D-5A69A963C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FA635F-F630-BB90-6000-419C15679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C0320-8769-0FEE-55C0-1CDC410AF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E6493-D410-6443-8C04-DD8DBB0AA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B2D1F-9184-53D6-6C0D-D01FD5C01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6468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0A81B-5401-0C66-E23B-774A678D1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C147F-94B5-0FA1-4A10-F1336D187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D7E50E-27BB-394A-0B47-8F20CD187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058E37-498C-9E42-1286-5B15EE70D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7F395-781C-4689-ECD0-615CDD5CD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B1BA5F-6CC2-B0A5-5B18-FA817E1F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89150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352C3-26F7-25E5-FC4E-6708881D7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5009F2-4903-7493-5BBF-D2EE1F53AA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B192D-7C8A-016F-52CE-6CF05D4FE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535A56-D643-AE8D-FB79-CA045ED88E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E3B38F-0B3B-58C1-43D0-EEE7C5B5C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B8A302-C76B-9FD9-3602-29BE3FE17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48A8A7-D483-D89D-6510-CC1284BB5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4AEA4D-7D1E-246C-75E3-CE6A08B9A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29874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3718D-8BA6-E4D5-EAF9-9EB584B7F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31156F-5DC1-6815-83DD-FF61EB48D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B851C0-5464-19F8-0C01-9487654F7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BEA62-755A-BF5F-96CC-0F1D7CBE5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8075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DF5C09-C464-8FD6-4737-29FEE9C7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2E0CB4-65D0-0D74-5733-6A474ECA8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45FE0-2ECD-5C75-04A8-AEF56B79F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3068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76567-B4B0-FB42-4B53-B0276F6BB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B155-842E-5CAA-9DA4-992EA0A84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136FF-3C39-7289-ED1C-89B8BEFDC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E80676-6997-120D-6641-952494DB1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01B1D-F7DC-546C-8E54-A872CAFCC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D25C84-F698-9EAF-E7B8-40E65CF81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7642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EE2A-3ED4-38A1-6B46-01602304E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B1615A-9A83-8EA7-8AA2-285FB424E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03AE4-3BD1-C42B-71AC-A156EEBA85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CD046-330C-9CF7-D9D8-273413EA6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7C8A1-9CBC-8B68-803A-AABF4749B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32618-2C76-3B34-DB9C-48184FACA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25155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6A9733-9850-974C-B216-29A4F2DC4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D4BBD7-094D-3B47-05D8-9A70FF76DE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F22A0-9025-88D6-BCB0-D0AC7AC59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6CBE1-1CD6-44CB-92DD-CC1BB8E17FF0}" type="datetimeFigureOut">
              <a:rPr lang="en-ZA" smtClean="0"/>
              <a:t>15 Mar 2024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BE2B01-18DD-28F2-ED5C-2A950845E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B26E8-BC89-E8F2-D255-A246B5A9C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71556-52F1-4DFA-8061-F7983550C07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67553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ollage of different dogs&#10;&#10;Description automatically generated">
            <a:extLst>
              <a:ext uri="{FF2B5EF4-FFF2-40B4-BE49-F238E27FC236}">
                <a16:creationId xmlns:a16="http://schemas.microsoft.com/office/drawing/2014/main" id="{7E85694A-ECC8-B4B2-FE55-A982425A92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5" b="2314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8A2704-3393-6E83-7EDF-BEC5126ED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ZA">
                <a:solidFill>
                  <a:srgbClr val="FFFFFF"/>
                </a:solidFill>
              </a:rPr>
              <a:t>The Ranch: Rescuing Lives, Creating Homes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75877-5764-7D39-965D-2CA3FCABB5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A Haven for Neglected and Abandoned Animals in Gauteng, South Africa</a:t>
            </a:r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02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20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The Ranch: Rescuing Lives, Creating Homes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Ranch: Rescuing Lives, Creating Homes</dc:title>
  <dc:creator>Brandon Mills</dc:creator>
  <cp:lastModifiedBy>TraceyLee Erasmus</cp:lastModifiedBy>
  <cp:revision>1</cp:revision>
  <dcterms:created xsi:type="dcterms:W3CDTF">2024-01-07T10:29:38Z</dcterms:created>
  <dcterms:modified xsi:type="dcterms:W3CDTF">2024-03-15T08:19:43Z</dcterms:modified>
</cp:coreProperties>
</file>